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5" r:id="rId4"/>
    <p:sldId id="333" r:id="rId5"/>
    <p:sldId id="338" r:id="rId6"/>
    <p:sldId id="339" r:id="rId7"/>
    <p:sldId id="340" r:id="rId8"/>
    <p:sldId id="312" r:id="rId9"/>
    <p:sldId id="341" r:id="rId10"/>
    <p:sldId id="342" r:id="rId11"/>
    <p:sldId id="343" r:id="rId12"/>
    <p:sldId id="344" r:id="rId13"/>
    <p:sldId id="345" r:id="rId14"/>
    <p:sldId id="326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7" autoAdjust="0"/>
  </p:normalViewPr>
  <p:slideViewPr>
    <p:cSldViewPr showGuides="1">
      <p:cViewPr varScale="1">
        <p:scale>
          <a:sx n="100" d="100"/>
          <a:sy n="100" d="100"/>
        </p:scale>
        <p:origin x="90" y="246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87D3-EC9E-76A2-198C-5A9704C71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2A4105-BDE2-B881-6590-C4CFDC488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E41DDE-6475-802A-E341-78DD53A54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B2671F-5ADA-97FD-CA69-A306C00F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0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08AF-8B39-F82F-99A8-6F15DE88F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ACFAE2-B17E-6966-6EF2-A4C7E5442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833604-8299-04F3-1AE4-BA0EAD876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20CC43-BC96-0B77-4574-F06BEE36A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6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4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EE76-3C1B-F902-38B6-247E39C2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DCBE69-892D-23B7-EF60-75E235AE2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F5911D-B9BE-E64F-1C54-5C442407F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60EC0E-C49A-3160-559E-AC440E90D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6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503B3-8ECE-73EF-F74F-AF377DE5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9928C8-F289-CA79-01B9-86ABC4131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857245-6FF7-82A9-4BF4-0C2DF8361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092CE1-2BA7-C795-CC50-9F08963DB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5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49117-BAE4-CE4D-1C42-FA56D50D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18EF16-3D40-7A4A-8DE7-0A77955D3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75182A-E641-16F7-E5C3-7AFB88DDC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C5C2B1-13EF-101B-54A0-29DD9A60F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44.png"/><Relationship Id="rId4" Type="http://schemas.openxmlformats.org/officeDocument/2006/relationships/tags" Target="../tags/tag5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LLM-Oriented Token-Adaptive Knowledge Distillation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code:None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220200" y="5547995"/>
            <a:ext cx="22828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’2026 (</a:t>
            </a:r>
            <a:r>
              <a:rPr lang="en-US" altLang="zh-CN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Oral)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0933244-7AF1-70FF-E583-BB17F7DCB2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1238" y="2667095"/>
            <a:ext cx="7409524" cy="1523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62B0-8615-D7AA-3F59-B868C81D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14DBD2-B02A-B6D0-760B-83A137494AC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A50255D-F1F6-C231-0252-9D29C7B835D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C63C550-18FA-4BCA-F3E6-FFC29B4000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A9A264-8319-011F-5373-2B55E5B496B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1461EB-35FC-C0C3-9788-DE3C694CE9E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196758E-CC21-82DD-8A6B-8EFA10527D4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A5B9E3E-F3C2-446A-AA1D-3AF039FA3F0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191EFB2-9AC7-C585-BA6A-50D288E32DD3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0E6BB79-A429-A35A-439B-F1E197008A87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E59906-5183-D4B7-9456-42DAEC6FF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471" y="1295400"/>
            <a:ext cx="8594035" cy="53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6F446-9FFE-3971-759A-B266ACFF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8B5ADA-1B61-C558-DD9A-281E7DC0995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4B49667-1036-4358-4C26-A0E60BCD372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DEF66CC-2A05-506B-49A6-F5D7A096B4F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31D1938-52B9-8109-EF68-180F21FD32F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A2A55DB-1785-C4C8-ABD4-311CDBD9311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97E6F58-6133-1C8A-04B8-4CDD818B59F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CAA959C-DD1F-402D-3DFD-070259DBCA8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7FA6D7-37F1-5C85-BF98-BF33AD690DF7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0B735DD9-62E5-6CCF-8A67-3871384B8DE3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2108F3-F5BE-54E4-28F7-8E38690C4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3" y="1443285"/>
            <a:ext cx="11733333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9F32-DC52-22AE-5324-0AE6BAD9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DAD3D4-F34C-312E-085B-A763EC93500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B9949C3-CA03-20DB-9DB1-516A2CA1B93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98E6FA-CA04-E158-5660-07FA25794BB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17D6DDF-A751-D61B-B977-F9441ACFCB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EF14BB0-2EFD-AA0D-EC69-BA4A14233ED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ED915B4-5A48-CB3B-A950-C4B6D6AF449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CCECF74-5C2E-2156-D39E-232CB6BC24F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80C857B-4C1B-8A34-916D-A6BD219CA289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A5FDE6C-3455-590E-1E41-78D14B10A081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D2D458-7803-6236-2B70-C80EA6BD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09" y="2267095"/>
            <a:ext cx="11152381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0C4E4-1B8C-88AC-93D4-42720354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85A8DC-1D66-F19C-7A81-20EC7F81673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C0A86B2-CA9D-1DAC-B292-5E65D291A84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6706D92-28BE-8EDB-EDF7-005F361B23F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76833DF-F966-A97D-8112-98F57C2F717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4A80506-94D5-699F-394D-11AF57E1075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7855C9D-211E-B42F-9EC4-2C4396797091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4FDA33A-E58C-8A40-89A5-0DBF2E34C3F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556F131-1C9C-5B76-F07B-CFC7C43705D3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9C5B464D-AB0A-8E8E-4E77-C2A9AA5A5C90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4594B8-3B0A-7594-A6A0-E1BB788C5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436370"/>
            <a:ext cx="10092826" cy="51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1216304"/>
            <a:ext cx="11527536" cy="14245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just"/>
            <a:endParaRPr lang="en-US" altLang="zh-CN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9FF79E-A941-F877-D790-1BCEAC278FDD}"/>
              </a:ext>
            </a:extLst>
          </p:cNvPr>
          <p:cNvSpPr txBox="1"/>
          <p:nvPr/>
        </p:nvSpPr>
        <p:spPr>
          <a:xfrm>
            <a:off x="2209800" y="1209810"/>
            <a:ext cx="8900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1) Indiscriminate token treatment. Most methods treat all tokens indiscriminately, applying a uniform distillation objective across the entire sequence. This lack of differentiation is misaligned with the student’s real-time learning progress, resulting in suboptimal knowledge transfer and potentially introducing noise from tokens that are already well-mastered.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15F51D-7E63-504B-A5A9-F4CCA370F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8223"/>
            <a:ext cx="12192000" cy="3747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6181" y="60375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FE76C0-472A-6745-2B65-AA91E7FA6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31138"/>
            <a:ext cx="8043398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D7DB-074E-3774-D7C2-7354C187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948C40-8DA6-45C6-0EF9-C1A1658B8C3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EE07A19-352A-476E-9AC9-1AC67540EF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9F3514-F669-8021-895C-F67F2F94516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9B9B4D6-D8F1-D346-005E-D1B1802A6F2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16DD2C-2B10-250D-3011-6F5AA517EC0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40974AB-E969-AD31-BFE7-D783B623159D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7D645B7-1D5C-641B-2EFE-6BC15F9403E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D88D6CB-0646-7870-1AFB-5DDAF75CEEE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F19B056-270F-41ED-B7D1-CC477B2E7A69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F385F8-492A-9918-DC1B-B726851F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363" y="1676400"/>
            <a:ext cx="8200000" cy="7428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813D75-2D0E-4DD0-FB09-31F7E935C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998" y="2671809"/>
            <a:ext cx="8200000" cy="7523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4C61780-C434-CD92-E848-D75DBF51D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655" y="3676742"/>
            <a:ext cx="7923809" cy="101904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8C21301-9859-347F-9A97-20FEA8748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7" y="1447800"/>
            <a:ext cx="3851701" cy="4821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996129-7490-F826-FA6A-32122C03C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660" y="4829275"/>
            <a:ext cx="7590476" cy="8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0BD8D5A-E218-715D-0937-25D6B8917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3948" y="6038994"/>
            <a:ext cx="6885714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54568-F393-4EF2-30E8-453B02365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ED66411-1614-497C-DF21-041F115C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42" y="2152006"/>
            <a:ext cx="7590476" cy="8000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CD7A467-C3D2-66CA-ACD6-B7C3AAA91F3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545EFF2-20ED-DDCC-580E-2CF164C0BAB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991C97D-75B1-FCBD-E01B-70AACD5ECD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048C31F-1EC0-C40E-16CE-A05849B7D59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C3BB3CF-DDFE-E2D1-AFAC-F2EE0579AF4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5A6B3D4-7C88-3053-6193-24B58D17CFAB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142FF39-CC67-B875-CB45-DA9F665AA1A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8FD4C52-6C90-1EF6-FD19-C9A76569D9BB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D22CCC9A-252C-8B03-A038-135FE30B68B8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D654F44-AFB3-E291-1C27-F96F1C4A0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600200"/>
            <a:ext cx="3851259" cy="48206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48E738-CAB4-A158-E172-D3166812D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059" y="4292779"/>
            <a:ext cx="6885714" cy="504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F36C13-2802-7186-C5A5-B48360C72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618" y="3050354"/>
            <a:ext cx="7505700" cy="8286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BC1992-EDDA-EA0B-58F1-20E267914A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9618" y="5064020"/>
            <a:ext cx="8152381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0C67-6CE8-7D7B-C508-93C5A8FC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6FDD0F-9358-6560-7DBA-69092B888E7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427A148-F7EA-4A77-6B02-FCF2BAEC73F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470DEF-2ECF-6E7A-3AE3-8FA7B5E6182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261BCB7-754B-4B96-3ECF-9533E0ED37E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D54A33F-350A-7817-38C0-7CCF53371A9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27FEC8D-5472-439D-B5AC-A2ECF3B2117A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ED808CD-76BE-0786-7090-49F5F46D0BC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928B148-BF61-7565-AFBD-EF03207E999E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96BCA9EA-477A-452F-4A6D-9A2D1B1FE81F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3CFB232-19E2-40BD-7567-36452B372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00200"/>
            <a:ext cx="3851259" cy="48206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A7ED0-7CAD-8489-F051-B974AA4A4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57" y="3057472"/>
            <a:ext cx="6542857" cy="495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3B81ED8-C27F-3B6D-27A6-3C3712464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974" y="2423452"/>
            <a:ext cx="1714286" cy="3333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12796C-9B80-6E2A-DBFB-D423F5A27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467" y="2442502"/>
            <a:ext cx="2295238" cy="3523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BF714E9-1288-6F1E-4E3D-1D8B7DF5F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1850" y="3886200"/>
            <a:ext cx="6914286" cy="3238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FCAA1CE-6A70-8D0B-7F40-6D5924C038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6350" y="4496942"/>
            <a:ext cx="6866667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0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98CA-3552-1406-E326-4B366A286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5FCAEE-6E07-60F9-1CF1-C1B41892960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7C7E534-EDEE-F9E1-F060-9F225A12FB4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85E76BC-D2E8-615F-E060-3000C3203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29A91D0-ACFE-B4F6-DB6B-31AD418D097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8ED5E95-153D-78A4-E132-7EFC4179BF7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2080F8A-95E9-2DF6-8AEB-5BC6A26EF7A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0238847-EA41-1DDE-10D9-9CBC3DFEB03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D1CDA5-6AA1-1B9C-0EF2-624489E6019E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09BBD1A-F551-819F-A8EF-A995F9E67013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303A318-3B77-2179-FBF8-8AF5B391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00200"/>
            <a:ext cx="3851259" cy="48206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44D344-937D-6393-D778-239B175CC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164" y="1224080"/>
            <a:ext cx="7057143" cy="8761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D32DB19-AB91-57A3-A894-9F52B1FB46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758" y="2201614"/>
            <a:ext cx="7952381" cy="9809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F781BF-194D-69BC-8924-4F0E60CE11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6254" y="3294595"/>
            <a:ext cx="7685714" cy="838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9B107D-18A9-88FF-DF96-5B948086D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7132" y="4114800"/>
            <a:ext cx="7904762" cy="67619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72E9612-1A1F-74FD-240F-5C07458F8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758" y="4790990"/>
            <a:ext cx="6990476" cy="8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26BF7AE-B1CB-6FAE-CF23-8871914FFB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8561" y="5741114"/>
            <a:ext cx="7933333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B1517D7-3CB3-DA73-3DDF-85CCACD3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9800"/>
            <a:ext cx="6238200" cy="2819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3B1366-2C99-A790-8134-A0845E5BB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221" y="1905000"/>
            <a:ext cx="569673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1FC7-87EF-7974-F60B-E7E01FC0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E87CCB-A656-CFA2-22CB-7DA77B7B836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D08474E-7572-F37B-D862-50A6AD875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AB269E5-192C-1027-3980-F470DE4D09B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5B4AC4D-309C-18AA-BB8C-C7237900853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494C0BA-994E-D02C-4149-5B55CFC7501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88D40A9-3D65-5EC9-B455-E87206C93E3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7AD4E69-F840-DC64-17FF-A2C0D7D76A9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3D8321A-82B6-706E-748F-F73A5CE56A9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4CC9B87-1031-B357-0950-4DF57B6E2614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4BAFE7-54A1-50CE-F3F4-5579B9B3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574"/>
            <a:ext cx="12192000" cy="33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2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377</Words>
  <Application>Microsoft Office PowerPoint</Application>
  <PresentationFormat>宽屏</PresentationFormat>
  <Paragraphs>130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200</cp:revision>
  <dcterms:created xsi:type="dcterms:W3CDTF">2023-09-17T03:47:00Z</dcterms:created>
  <dcterms:modified xsi:type="dcterms:W3CDTF">2026-02-08T11:23:27Z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